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Garner (Clydach – Cwmtawe Medical Group)" userId="b419f94b-f54e-4442-a44a-20b5633902ab" providerId="ADAL" clId="{CB932650-4A2B-49C6-A0E9-E8365BEA776D}"/>
    <pc:docChg chg="modSld">
      <pc:chgData name="Mike Garner (Clydach – Cwmtawe Medical Group)" userId="b419f94b-f54e-4442-a44a-20b5633902ab" providerId="ADAL" clId="{CB932650-4A2B-49C6-A0E9-E8365BEA776D}" dt="2023-06-23T11:05:20.146" v="4" actId="20577"/>
      <pc:docMkLst>
        <pc:docMk/>
      </pc:docMkLst>
      <pc:sldChg chg="modSp mod">
        <pc:chgData name="Mike Garner (Clydach – Cwmtawe Medical Group)" userId="b419f94b-f54e-4442-a44a-20b5633902ab" providerId="ADAL" clId="{CB932650-4A2B-49C6-A0E9-E8365BEA776D}" dt="2023-06-23T11:05:20.146" v="4" actId="20577"/>
        <pc:sldMkLst>
          <pc:docMk/>
          <pc:sldMk cId="2804582014" sldId="256"/>
        </pc:sldMkLst>
        <pc:graphicFrameChg chg="modGraphic">
          <ac:chgData name="Mike Garner (Clydach – Cwmtawe Medical Group)" userId="b419f94b-f54e-4442-a44a-20b5633902ab" providerId="ADAL" clId="{CB932650-4A2B-49C6-A0E9-E8365BEA776D}" dt="2023-06-23T11:05:20.146" v="4" actId="20577"/>
          <ac:graphicFrameMkLst>
            <pc:docMk/>
            <pc:sldMk cId="2804582014" sldId="256"/>
            <ac:graphicFrameMk id="9" creationId="{A8A5636B-DCFD-4021-9C34-EF90F3FFA182}"/>
          </ac:graphicFrameMkLst>
        </pc:graphicFrameChg>
      </pc:sldChg>
    </pc:docChg>
  </pc:docChgLst>
  <pc:docChgLst>
    <pc:chgData name="Mike Garner (Clydach – Cwmtawe Medical Group)" userId="b419f94b-f54e-4442-a44a-20b5633902ab" providerId="ADAL" clId="{1DF6E69E-C078-49B3-920A-A4430DADF52C}"/>
    <pc:docChg chg="modSld">
      <pc:chgData name="Mike Garner (Clydach – Cwmtawe Medical Group)" userId="b419f94b-f54e-4442-a44a-20b5633902ab" providerId="ADAL" clId="{1DF6E69E-C078-49B3-920A-A4430DADF52C}" dt="2023-05-02T14:40:30.626" v="48" actId="20577"/>
      <pc:docMkLst>
        <pc:docMk/>
      </pc:docMkLst>
      <pc:sldChg chg="modSp mod">
        <pc:chgData name="Mike Garner (Clydach – Cwmtawe Medical Group)" userId="b419f94b-f54e-4442-a44a-20b5633902ab" providerId="ADAL" clId="{1DF6E69E-C078-49B3-920A-A4430DADF52C}" dt="2023-05-02T14:40:30.626" v="48" actId="20577"/>
        <pc:sldMkLst>
          <pc:docMk/>
          <pc:sldMk cId="2804582014" sldId="256"/>
        </pc:sldMkLst>
        <pc:spChg chg="mod">
          <ac:chgData name="Mike Garner (Clydach – Cwmtawe Medical Group)" userId="b419f94b-f54e-4442-a44a-20b5633902ab" providerId="ADAL" clId="{1DF6E69E-C078-49B3-920A-A4430DADF52C}" dt="2023-05-02T14:40:30.626" v="48" actId="20577"/>
          <ac:spMkLst>
            <pc:docMk/>
            <pc:sldMk cId="2804582014" sldId="256"/>
            <ac:spMk id="2" creationId="{69C0164C-717D-46A0-8ECD-7ECE12DF22BE}"/>
          </ac:spMkLst>
        </pc:spChg>
        <pc:graphicFrameChg chg="modGraphic">
          <ac:chgData name="Mike Garner (Clydach – Cwmtawe Medical Group)" userId="b419f94b-f54e-4442-a44a-20b5633902ab" providerId="ADAL" clId="{1DF6E69E-C078-49B3-920A-A4430DADF52C}" dt="2023-05-02T14:40:25.020" v="42" actId="20577"/>
          <ac:graphicFrameMkLst>
            <pc:docMk/>
            <pc:sldMk cId="2804582014" sldId="256"/>
            <ac:graphicFrameMk id="9" creationId="{A8A5636B-DCFD-4021-9C34-EF90F3FFA18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EC94-040E-4EF4-823B-42AD1D778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C51F0-22B7-4158-AC99-28495AC76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0A915-5096-4B4C-8877-710B4A9F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44516-AE4C-43A6-889B-A69B205E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30A1-FFDF-4DA4-A54E-0C65C4F3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6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F4A4-2584-41ED-AA7E-379B85CA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94F9F-6F69-41B2-B921-9B7B001DE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B714E-0771-4DD5-87F7-CB227D43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11DE-BE70-46C1-BD83-DE817E24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515A5-A3FE-4897-9A6C-2AA37DBA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5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A52BBB-316B-4E02-979F-AD0846D9A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C35D4-7F40-4FBD-9519-90F7CBF77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66AC8-E1BE-4AE2-BF09-3B3C030C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9B09D-08B9-4EEE-A5EA-3508FA97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5326-7836-4C89-BE7A-BF6BCA95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300B-ACEA-45AE-AEB0-B70ACA5E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9D1B-7757-4218-B43E-F28F979E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A3F79-2FC5-4253-8060-6678411D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1AD3B-F466-4A84-88FD-E24AF418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0EBA-127B-469B-B697-D75E8DD5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3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FC93-814F-49D4-9BE9-36EB2CCF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55B59-73BF-44BB-8D10-146AE6EB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0999B-C3DD-4848-BAB9-CC1B6B43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D0A73-22F4-455F-9A4D-C646D28E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59FA1-AD6D-483B-9CAD-0F086445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6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0F5C5-505B-4BD4-9821-92EB9170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8B8DF-9ECB-49C3-9152-636EA194F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B0DA-3DD5-462F-95FC-E308ADEB9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4E1AF-4C92-4AEE-8D6E-558B64E3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081B-3616-436B-94A3-13C54EA3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26469-C428-45AC-B8A7-A590C2CC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8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D2BB-867C-4E7C-AF1F-6EE40537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E4D9-18D5-4C04-BAFC-5570A5219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5B1A4-BFFD-42E9-89E0-72DEE184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052E2-DD9A-4501-81B0-D33540EE8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1F01-410D-426D-87E5-5E99934DD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38D45-9CF7-437F-93D5-1EDBC6A1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95C13-D7B6-4A7F-AAF0-994B23F1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25450D-1B39-4A6F-8EB8-7930FD54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69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B7A1-6A09-4429-A4CD-4F870FCC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0B3CB-010E-4025-AD4A-620408D1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BF453-822A-4FB5-B83D-9AF623D8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FC67B-080C-4DAF-B9F8-513A9FFC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2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2448D-B889-44C9-8D52-1786F711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E1633-D073-4792-ACCF-0516AD1D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FBA26-809D-47C3-A7E5-3758D22E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E524-19E4-442F-86A2-2E6AC73D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4B4F2-5DB3-4179-AB34-4B497702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7260F-D32B-4B6D-B138-1CE20C74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B82AB-914B-469D-A14A-F517F1B4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47A58-B13D-4B82-B036-A45333C5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5A1A0-50C9-447D-BA89-08226B1C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3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F692-21E4-4432-A4A6-E844EB09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EDA91-097D-44E5-9F0C-404BD9F7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573B2-357A-4FD2-8AE9-D36BC8CF4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3B77-EBFE-4D12-9239-5719FA84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860B4-F1C1-48BE-83A3-EFD58DCA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7AFE6-0210-41A8-9047-9A764312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9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B657F-5357-4BF4-B156-05C175F0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FF52A-2994-43D7-9D95-32029C424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334C4-7B76-487B-AD8D-4BA96D6E7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C1ED4-98D5-4871-B47F-89BA05364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9C239-DBCF-4A90-B83E-7EB7598E5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164C-717D-46A0-8ECD-7ECE12DF2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0" y="233130"/>
            <a:ext cx="9144000" cy="2387600"/>
          </a:xfrm>
        </p:spPr>
        <p:txBody>
          <a:bodyPr>
            <a:normAutofit fontScale="90000"/>
          </a:bodyPr>
          <a:lstStyle/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CWMTAWE MEDICAL GROUP</a:t>
            </a:r>
            <a:b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Appointment/demand Data -  April 2023 </a:t>
            </a:r>
            <a:b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 </a:t>
            </a:r>
            <a:b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A33E42-499D-4B3E-AF34-A9CF9F080D58}"/>
              </a:ext>
            </a:extLst>
          </p:cNvPr>
          <p:cNvGraphicFramePr>
            <a:graphicFrameLocks noGrp="1"/>
          </p:cNvGraphicFramePr>
          <p:nvPr/>
        </p:nvGraphicFramePr>
        <p:xfrm>
          <a:off x="2416457" y="1825625"/>
          <a:ext cx="7359086" cy="4351338"/>
        </p:xfrm>
        <a:graphic>
          <a:graphicData uri="http://schemas.openxmlformats.org/drawingml/2006/table">
            <a:tbl>
              <a:tblPr/>
              <a:tblGrid>
                <a:gridCol w="4383584">
                  <a:extLst>
                    <a:ext uri="{9D8B030D-6E8A-4147-A177-3AD203B41FA5}">
                      <a16:colId xmlns:a16="http://schemas.microsoft.com/office/drawing/2014/main" val="597595876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134920255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AskMyGP requests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11,235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60803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10,471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81971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756234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60,697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46204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35321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1028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9157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6EEF17-99CA-4C17-9F35-E321117F3DED}"/>
              </a:ext>
            </a:extLst>
          </p:cNvPr>
          <p:cNvGraphicFramePr>
            <a:graphicFrameLocks noGrp="1"/>
          </p:cNvGraphicFramePr>
          <p:nvPr/>
        </p:nvGraphicFramePr>
        <p:xfrm>
          <a:off x="2416457" y="1825625"/>
          <a:ext cx="7359086" cy="4351338"/>
        </p:xfrm>
        <a:graphic>
          <a:graphicData uri="http://schemas.openxmlformats.org/drawingml/2006/table">
            <a:tbl>
              <a:tblPr/>
              <a:tblGrid>
                <a:gridCol w="4383584">
                  <a:extLst>
                    <a:ext uri="{9D8B030D-6E8A-4147-A177-3AD203B41FA5}">
                      <a16:colId xmlns:a16="http://schemas.microsoft.com/office/drawing/2014/main" val="2665677489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627286791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AskMyGP requests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11,235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057585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10,471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760998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4597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60,697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21348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3606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1028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266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8A5636B-DCFD-4021-9C34-EF90F3FFA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1351"/>
              </p:ext>
            </p:extLst>
          </p:nvPr>
        </p:nvGraphicFramePr>
        <p:xfrm>
          <a:off x="2453993" y="1600200"/>
          <a:ext cx="7284013" cy="7252230"/>
        </p:xfrm>
        <a:graphic>
          <a:graphicData uri="http://schemas.openxmlformats.org/drawingml/2006/table">
            <a:tbl>
              <a:tblPr/>
              <a:tblGrid>
                <a:gridCol w="4308511">
                  <a:extLst>
                    <a:ext uri="{9D8B030D-6E8A-4147-A177-3AD203B41FA5}">
                      <a16:colId xmlns:a16="http://schemas.microsoft.com/office/drawing/2014/main" val="1721266695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413830955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GB" sz="1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AskMyGP</a:t>
                      </a: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requests dealt with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10,428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73198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8,421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6369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5,255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43824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r>
                        <a:rPr lang="en-GB" dirty="0"/>
                        <a:t>Total Number of Administration consultations</a:t>
                      </a: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30,221</a:t>
                      </a: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32587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53,989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94985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9415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1,533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7310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3131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81070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33760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EB65A93-EB1C-4B8A-A26A-0E8923079EA2}"/>
              </a:ext>
            </a:extLst>
          </p:cNvPr>
          <p:cNvCxnSpPr>
            <a:cxnSpLocks/>
          </p:cNvCxnSpPr>
          <p:nvPr/>
        </p:nvCxnSpPr>
        <p:spPr>
          <a:xfrm>
            <a:off x="2332567" y="2348917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837093-BDA3-442E-84F1-1A8B47BC0218}"/>
              </a:ext>
            </a:extLst>
          </p:cNvPr>
          <p:cNvCxnSpPr>
            <a:cxnSpLocks/>
          </p:cNvCxnSpPr>
          <p:nvPr/>
        </p:nvCxnSpPr>
        <p:spPr>
          <a:xfrm>
            <a:off x="2332567" y="3088546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9739CF3-C3B7-48FA-AA45-2A5CA4DF431B}"/>
              </a:ext>
            </a:extLst>
          </p:cNvPr>
          <p:cNvCxnSpPr>
            <a:cxnSpLocks/>
          </p:cNvCxnSpPr>
          <p:nvPr/>
        </p:nvCxnSpPr>
        <p:spPr>
          <a:xfrm>
            <a:off x="2303419" y="3791798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DC95A3-9AA4-4E88-92E8-61EA3D813A67}"/>
              </a:ext>
            </a:extLst>
          </p:cNvPr>
          <p:cNvCxnSpPr>
            <a:cxnSpLocks/>
          </p:cNvCxnSpPr>
          <p:nvPr/>
        </p:nvCxnSpPr>
        <p:spPr>
          <a:xfrm>
            <a:off x="2303419" y="4488084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6345D9-FBB1-4F63-8619-03FFE9959668}"/>
              </a:ext>
            </a:extLst>
          </p:cNvPr>
          <p:cNvCxnSpPr>
            <a:cxnSpLocks/>
          </p:cNvCxnSpPr>
          <p:nvPr/>
        </p:nvCxnSpPr>
        <p:spPr>
          <a:xfrm>
            <a:off x="2303419" y="5226315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098E5-850E-4F61-98BB-379361638C12}"/>
              </a:ext>
            </a:extLst>
          </p:cNvPr>
          <p:cNvCxnSpPr>
            <a:cxnSpLocks/>
          </p:cNvCxnSpPr>
          <p:nvPr/>
        </p:nvCxnSpPr>
        <p:spPr>
          <a:xfrm>
            <a:off x="2332567" y="5917035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58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CWMTAWE MEDICAL GROUP Appointment/demand Data -  April 2023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CWMTAWE MEDICAL GROUP Appointment/demand Data -  August 2022    </dc:title>
  <dc:creator>Mike Garner (Clydach – Cwmtawe Medical Group)</dc:creator>
  <cp:lastModifiedBy>Mike Garner (Clydach – Cwmtawe Medical Group)</cp:lastModifiedBy>
  <cp:revision>7</cp:revision>
  <cp:lastPrinted>2023-03-21T08:54:32Z</cp:lastPrinted>
  <dcterms:created xsi:type="dcterms:W3CDTF">2022-09-09T11:27:42Z</dcterms:created>
  <dcterms:modified xsi:type="dcterms:W3CDTF">2023-06-23T11:05:22Z</dcterms:modified>
</cp:coreProperties>
</file>